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837F950-6C6A-DD46-AF15-CE14FEAC8C18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F4099E25-A9C2-1C44-B7EC-CB4BF80F34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2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801"/>
            <a:ext cx="9144000" cy="5376199"/>
          </a:xfrm>
        </p:spPr>
        <p:txBody>
          <a:bodyPr>
            <a:normAutofit lnSpcReduction="10000"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Solubility</a:t>
            </a:r>
            <a:r>
              <a:rPr lang="en-US" sz="3200" dirty="0"/>
              <a:t>- ability of one substance to dissolve in another at a given temp. and pressure. Capability of substance to dissolve in a solvent. </a:t>
            </a:r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precipitate</a:t>
            </a:r>
            <a:r>
              <a:rPr lang="en-US" sz="3200" dirty="0" smtClean="0"/>
              <a:t> (solid produced as a result of a chemical </a:t>
            </a:r>
            <a:r>
              <a:rPr lang="en-US" sz="3200" dirty="0" err="1" smtClean="0"/>
              <a:t>rxn</a:t>
            </a:r>
            <a:r>
              <a:rPr lang="en-US" sz="3200" dirty="0" smtClean="0"/>
              <a:t> in a solution) will form if the compound is NOT SOLUBLE in water.</a:t>
            </a:r>
          </a:p>
          <a:p>
            <a:r>
              <a:rPr lang="en-US" sz="3200" dirty="0" smtClean="0"/>
              <a:t>Insoluble = solid</a:t>
            </a:r>
          </a:p>
          <a:p>
            <a:r>
              <a:rPr lang="en-US" sz="3200" dirty="0" smtClean="0"/>
              <a:t>Soluble = aqueous</a:t>
            </a:r>
          </a:p>
          <a:p>
            <a:r>
              <a:rPr lang="en-US" sz="3200" dirty="0" smtClean="0"/>
              <a:t>You are not expected to memorize the rules. </a:t>
            </a:r>
          </a:p>
        </p:txBody>
      </p:sp>
    </p:spTree>
    <p:extLst>
      <p:ext uri="{BB962C8B-B14F-4D97-AF65-F5344CB8AC3E}">
        <p14:creationId xmlns:p14="http://schemas.microsoft.com/office/powerpoint/2010/main" val="100786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Rules </a:t>
            </a:r>
            <a:br>
              <a:rPr lang="en-US" dirty="0" smtClean="0"/>
            </a:br>
            <a:r>
              <a:rPr lang="en-US" dirty="0" smtClean="0"/>
              <a:t>(in water)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60" y="1345920"/>
            <a:ext cx="9056840" cy="55120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All salts of group IA and ammonium are soluble.</a:t>
            </a:r>
          </a:p>
          <a:p>
            <a:r>
              <a:rPr lang="en-US" sz="3200" dirty="0" smtClean="0"/>
              <a:t>All chlorides, bromides and iodides are soluble except silver, lead, and mercury.</a:t>
            </a:r>
          </a:p>
          <a:p>
            <a:r>
              <a:rPr lang="en-US" sz="3200" dirty="0" smtClean="0"/>
              <a:t>All nitrate, chlorate, perchlorate, and acetate salts are soluble.</a:t>
            </a:r>
          </a:p>
          <a:p>
            <a:r>
              <a:rPr lang="en-US" sz="3200" dirty="0" smtClean="0"/>
              <a:t>All sulfates are soluble except calcium, barium, strontium, and lead.</a:t>
            </a:r>
          </a:p>
          <a:p>
            <a:r>
              <a:rPr lang="en-US" sz="3200" dirty="0" smtClean="0"/>
              <a:t>All carbonates, phosphates, chromates, hydroxides, and sulfides are INSOLUBLE except when combined with group IA or ammonium.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35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series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Single displacement </a:t>
            </a:r>
            <a:r>
              <a:rPr lang="en-US" sz="3200" dirty="0" err="1" smtClean="0"/>
              <a:t>rxns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If the element is below an element on the list it can not replace the element in a </a:t>
            </a:r>
            <a:r>
              <a:rPr lang="en-US" sz="3200" dirty="0" err="1" smtClean="0"/>
              <a:t>rxn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Double displacement </a:t>
            </a:r>
            <a:r>
              <a:rPr lang="en-US" sz="3200" dirty="0" err="1" smtClean="0"/>
              <a:t>rxns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 err="1" smtClean="0"/>
              <a:t>cations</a:t>
            </a:r>
            <a:r>
              <a:rPr lang="en-US" sz="3200" dirty="0" smtClean="0"/>
              <a:t> switch partners</a:t>
            </a:r>
            <a:r>
              <a:rPr lang="en-US" sz="3000" dirty="0" smtClean="0"/>
              <a:t>.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620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15</TotalTime>
  <Words>185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Precedent</vt:lpstr>
      <vt:lpstr>Predicting products</vt:lpstr>
      <vt:lpstr>PowerPoint Presentation</vt:lpstr>
      <vt:lpstr>Solubility Rules  (in water)</vt:lpstr>
      <vt:lpstr>Activity series of elements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products</dc:title>
  <dc:creator>LAHEATHER FISHER</dc:creator>
  <cp:lastModifiedBy>LAHEATHER FISHER</cp:lastModifiedBy>
  <cp:revision>3</cp:revision>
  <dcterms:created xsi:type="dcterms:W3CDTF">2014-03-12T12:14:19Z</dcterms:created>
  <dcterms:modified xsi:type="dcterms:W3CDTF">2014-03-12T12:29:51Z</dcterms:modified>
</cp:coreProperties>
</file>