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1" r:id="rId17"/>
    <p:sldId id="270" r:id="rId18"/>
    <p:sldId id="275" r:id="rId19"/>
    <p:sldId id="276" r:id="rId20"/>
    <p:sldId id="277" r:id="rId21"/>
    <p:sldId id="280" r:id="rId22"/>
    <p:sldId id="278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B5"/>
    <a:srgbClr val="2900FF"/>
    <a:srgbClr val="2A07FF"/>
    <a:srgbClr val="1B00FF"/>
    <a:srgbClr val="0500FF"/>
    <a:srgbClr val="00FF2F"/>
    <a:srgbClr val="FF00CE"/>
    <a:srgbClr val="FF00C2"/>
    <a:srgbClr val="D600FF"/>
    <a:srgbClr val="F5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410D0D-C806-A04D-B4E1-F3ABF2B83392}" type="datetimeFigureOut">
              <a:rPr lang="en-US" smtClean="0"/>
              <a:t>5/18/14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0936F1-3DCF-B34A-B458-ED6C12726D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hill-chemistry.wikispaces.com/Organic+Chemistry+-+Functional+Groups" TargetMode="External"/><Relationship Id="rId3" Type="http://schemas.openxmlformats.org/officeDocument/2006/relationships/hyperlink" Target="http://wps.prenhall.com/wps/media/objects/3313/3393159/blb2505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overview that doesn’t do the topic justice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4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Geometric isomers</a:t>
            </a:r>
            <a:r>
              <a:rPr lang="en-US" dirty="0" smtClean="0"/>
              <a:t>- order of atom bonding is the same but the arrangement of atoms in space is different.</a:t>
            </a:r>
          </a:p>
          <a:p>
            <a:r>
              <a:rPr lang="en-US" dirty="0" smtClean="0"/>
              <a:t>Ex: 1,2-dichloroethene geometric isomers</a:t>
            </a:r>
            <a:endParaRPr lang="en-US" dirty="0"/>
          </a:p>
        </p:txBody>
      </p:sp>
      <p:pic>
        <p:nvPicPr>
          <p:cNvPr id="4" name="Picture 3" descr="slide1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C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18" y="3913260"/>
            <a:ext cx="6372193" cy="171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67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lide14_i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5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8" y="1629125"/>
            <a:ext cx="1274585" cy="206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14_ii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1B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50" y="1803056"/>
            <a:ext cx="1746110" cy="190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lide14_iii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2A07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89" y="1723682"/>
            <a:ext cx="2240298" cy="197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lide14_iv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29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54" y="3970619"/>
            <a:ext cx="2830045" cy="212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4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Hydrocarbons TAKE 2!!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they again?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Saturated hydrocarbons</a:t>
            </a:r>
            <a:r>
              <a:rPr lang="en-US" dirty="0" smtClean="0"/>
              <a:t>- C atom in molecule forms 4 single covalent bonds with other atoms.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5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Alkanes</a:t>
            </a:r>
            <a:r>
              <a:rPr lang="en-US" dirty="0" smtClean="0"/>
              <a:t>- hydrocarbons with single bonds </a:t>
            </a:r>
          </a:p>
          <a:p>
            <a:endParaRPr lang="en-US" dirty="0"/>
          </a:p>
          <a:p>
            <a:r>
              <a:rPr lang="en-US" dirty="0" smtClean="0"/>
              <a:t>Single-chain alkanes differ by 1 C and 2 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are homologous series- adjacent members differ by a constant unit.</a:t>
            </a:r>
            <a:endParaRPr lang="en-US" dirty="0"/>
          </a:p>
        </p:txBody>
      </p:sp>
      <p:pic>
        <p:nvPicPr>
          <p:cNvPr id="4" name="Picture 3" descr="slide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11" y="3166167"/>
            <a:ext cx="5242431" cy="185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1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40042"/>
              </p:ext>
            </p:extLst>
          </p:nvPr>
        </p:nvGraphicFramePr>
        <p:xfrm>
          <a:off x="132896" y="987552"/>
          <a:ext cx="8703256" cy="561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" r:id="rId3" imgW="5886753" imgH="5473981" progId="Photoshop.Image.7">
                  <p:embed/>
                </p:oleObj>
              </mc:Choice>
              <mc:Fallback>
                <p:oleObj name="Image" r:id="rId3" imgW="5886753" imgH="5473981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96" y="987552"/>
                        <a:ext cx="8703256" cy="5614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055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Cycloalkanes</a:t>
            </a:r>
            <a:r>
              <a:rPr lang="en-US" dirty="0" smtClean="0"/>
              <a:t>- alkanes where the C atoms are arranged in a ring, or cyclic, structure.</a:t>
            </a:r>
            <a:endParaRPr lang="en-US" dirty="0"/>
          </a:p>
        </p:txBody>
      </p:sp>
      <p:pic>
        <p:nvPicPr>
          <p:cNvPr id="4" name="Picture 3" descr="slide2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9B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89" y="2581770"/>
            <a:ext cx="6019492" cy="310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96409" y="5951599"/>
            <a:ext cx="254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Skeletal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75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titled-6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62" y="228600"/>
            <a:ext cx="8996338" cy="64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72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titled-7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9" y="228600"/>
            <a:ext cx="8981571" cy="64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3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Carbon’s ability to bond to elements and allow different arrangement of atoms contributes to diversity of carbon compounds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Isomers</a:t>
            </a:r>
            <a:r>
              <a:rPr lang="en-US" dirty="0" smtClean="0"/>
              <a:t> are compounds that have the same molecular formula and different structures.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Alkanes</a:t>
            </a:r>
            <a:r>
              <a:rPr lang="en-US" dirty="0" smtClean="0"/>
              <a:t> are saturated hydrocarbons; they have single bonds. The trends in alkanes correspond to trends in alkane size and amount of branching.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Organic compounds </a:t>
            </a:r>
            <a:r>
              <a:rPr lang="en-US" dirty="0" smtClean="0"/>
              <a:t>are named according to a systematic method.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Unsaturated hydrocarbons </a:t>
            </a:r>
            <a:r>
              <a:rPr lang="en-US" dirty="0" smtClean="0"/>
              <a:t>have one or more multiple carbon-carbon bonds; include alkenes, alkynes, and aromatic hydrocarbons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7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Organic chemistry deals with the chemistry of all life on earth. It plays a part in understanding and developing food, drugs, plastics, petrochemicals, paint and explosives.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70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Functional groups </a:t>
            </a:r>
            <a:r>
              <a:rPr lang="en-US" dirty="0" smtClean="0"/>
              <a:t>are responsible for the properties of the organic compound that contains the functional group.</a:t>
            </a:r>
          </a:p>
          <a:p>
            <a:r>
              <a:rPr lang="en-US" dirty="0" smtClean="0"/>
              <a:t>Alcohols contain the hydroxyl functional groups.</a:t>
            </a:r>
          </a:p>
          <a:p>
            <a:r>
              <a:rPr lang="en-US" dirty="0" smtClean="0"/>
              <a:t>Alkyl halides contain one or more halogen atoms.</a:t>
            </a:r>
          </a:p>
          <a:p>
            <a:r>
              <a:rPr lang="en-US" dirty="0" smtClean="0"/>
              <a:t>2 alkyl groups are joined to an oxygen atom in ethers.</a:t>
            </a:r>
          </a:p>
          <a:p>
            <a:r>
              <a:rPr lang="en-US" dirty="0" smtClean="0"/>
              <a:t>Amines are derivatives of ammonia.</a:t>
            </a:r>
          </a:p>
          <a:p>
            <a:r>
              <a:rPr lang="en-US" dirty="0" smtClean="0"/>
              <a:t>Carboxylic acids contain carboxyl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9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http://uhill-chemistry.wikispaces.com/Organic+Chemistry+-+Functional+</a:t>
            </a:r>
            <a:r>
              <a:rPr lang="en-US" dirty="0" smtClean="0">
                <a:hlinkClick r:id="rId2"/>
              </a:rPr>
              <a:t>Groups</a:t>
            </a:r>
            <a:endParaRPr lang="en-US" dirty="0" smtClean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://wps.prenhall.com/wps/media/objects/3313/3393159/blb2505.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 out crash courses on organic chemistry. They </a:t>
            </a:r>
            <a:r>
              <a:rPr lang="en-US" smtClean="0"/>
              <a:t>are great.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7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Alkane</a:t>
            </a:r>
            <a:r>
              <a:rPr lang="en-US" dirty="0"/>
              <a:t>- </a:t>
            </a:r>
            <a:r>
              <a:rPr lang="en-US" dirty="0" smtClean="0"/>
              <a:t>a saturated hydrocarbon with hydrogen and carbon atoms, all bonds are single bonds. </a:t>
            </a:r>
          </a:p>
          <a:p>
            <a:pPr lvl="1"/>
            <a:r>
              <a:rPr lang="en-US" dirty="0" smtClean="0"/>
              <a:t>Single bond for the </a:t>
            </a:r>
            <a:r>
              <a:rPr lang="en-US" dirty="0" smtClean="0"/>
              <a:t>carbons, names end with “a”.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Alkene</a:t>
            </a:r>
            <a:r>
              <a:rPr lang="en-US" dirty="0" smtClean="0"/>
              <a:t>- an unsaturated compound with one carbon-carbon double bond.</a:t>
            </a:r>
          </a:p>
          <a:p>
            <a:pPr lvl="1"/>
            <a:r>
              <a:rPr lang="en-US" dirty="0" smtClean="0"/>
              <a:t>Double bond for the </a:t>
            </a:r>
            <a:r>
              <a:rPr lang="en-US" dirty="0" smtClean="0"/>
              <a:t>carbons, names end with “e”.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Alkyne</a:t>
            </a:r>
            <a:r>
              <a:rPr lang="en-US" dirty="0" smtClean="0"/>
              <a:t>- </a:t>
            </a:r>
            <a:r>
              <a:rPr lang="en-US" dirty="0"/>
              <a:t>an unsaturated hydrocarbon </a:t>
            </a:r>
            <a:r>
              <a:rPr lang="en-US" dirty="0" smtClean="0"/>
              <a:t>with at least one; </a:t>
            </a:r>
            <a:r>
              <a:rPr lang="en-US" dirty="0"/>
              <a:t>carbon—carbon triple bond between two carbon atoms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Triple bond for the </a:t>
            </a:r>
            <a:r>
              <a:rPr lang="en-US" dirty="0" smtClean="0"/>
              <a:t>carbons, names </a:t>
            </a:r>
            <a:r>
              <a:rPr lang="en-US" smtClean="0"/>
              <a:t>end with “y”.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82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Sooooo</a:t>
            </a:r>
            <a:r>
              <a:rPr lang="en-US" dirty="0" smtClean="0"/>
              <a:t> Here are some words you may find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</a:p>
          <a:p>
            <a:r>
              <a:rPr lang="en-US" dirty="0" smtClean="0"/>
              <a:t>Hydrocarbon</a:t>
            </a:r>
          </a:p>
          <a:p>
            <a:r>
              <a:rPr lang="en-US" dirty="0" smtClean="0"/>
              <a:t>Isomer</a:t>
            </a:r>
          </a:p>
          <a:p>
            <a:r>
              <a:rPr lang="en-US" dirty="0" smtClean="0"/>
              <a:t>Saturated and Unsaturated hydrocarbons</a:t>
            </a:r>
          </a:p>
          <a:p>
            <a:r>
              <a:rPr lang="en-US" dirty="0" smtClean="0"/>
              <a:t>Alkane</a:t>
            </a:r>
          </a:p>
          <a:p>
            <a:r>
              <a:rPr lang="en-US" dirty="0" smtClean="0"/>
              <a:t>Alkene</a:t>
            </a:r>
          </a:p>
          <a:p>
            <a:r>
              <a:rPr lang="en-US" dirty="0" smtClean="0"/>
              <a:t>Alkyne</a:t>
            </a:r>
          </a:p>
          <a:p>
            <a:r>
              <a:rPr lang="en-US" dirty="0" smtClean="0"/>
              <a:t>Cycloalkane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332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 group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Alkyl halide</a:t>
            </a:r>
          </a:p>
          <a:p>
            <a:r>
              <a:rPr lang="en-US" dirty="0" smtClean="0"/>
              <a:t>Ether</a:t>
            </a:r>
          </a:p>
          <a:p>
            <a:r>
              <a:rPr lang="en-US" dirty="0" smtClean="0"/>
              <a:t>Aldehyde</a:t>
            </a:r>
          </a:p>
          <a:p>
            <a:r>
              <a:rPr lang="en-US" dirty="0" smtClean="0"/>
              <a:t>Ketone</a:t>
            </a:r>
          </a:p>
          <a:p>
            <a:r>
              <a:rPr lang="en-US" dirty="0" smtClean="0"/>
              <a:t>Amine</a:t>
            </a:r>
          </a:p>
          <a:p>
            <a:r>
              <a:rPr lang="en-US" dirty="0" smtClean="0"/>
              <a:t>Carboxylic acid</a:t>
            </a:r>
          </a:p>
          <a:p>
            <a:r>
              <a:rPr lang="en-US" dirty="0" smtClean="0"/>
              <a:t>Ester</a:t>
            </a:r>
          </a:p>
        </p:txBody>
      </p:sp>
    </p:spTree>
    <p:extLst>
      <p:ext uri="{BB962C8B-B14F-4D97-AF65-F5344CB8AC3E}">
        <p14:creationId xmlns:p14="http://schemas.microsoft.com/office/powerpoint/2010/main" val="1511558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Polymer</a:t>
            </a:r>
          </a:p>
          <a:p>
            <a:r>
              <a:rPr lang="en-US" dirty="0" smtClean="0"/>
              <a:t>Monomer</a:t>
            </a:r>
          </a:p>
          <a:p>
            <a:r>
              <a:rPr lang="en-US" dirty="0" smtClean="0"/>
              <a:t>Copolymer</a:t>
            </a:r>
          </a:p>
        </p:txBody>
      </p:sp>
    </p:spTree>
    <p:extLst>
      <p:ext uri="{BB962C8B-B14F-4D97-AF65-F5344CB8AC3E}">
        <p14:creationId xmlns:p14="http://schemas.microsoft.com/office/powerpoint/2010/main" val="191577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have carbon atoms however, not all carbon-containing compounds are organic.</a:t>
            </a:r>
          </a:p>
          <a:p>
            <a:pPr lvl="1"/>
            <a:r>
              <a:rPr lang="en-US" sz="3200" dirty="0" smtClean="0"/>
              <a:t>Ex: 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CO, and CO</a:t>
            </a:r>
            <a:r>
              <a:rPr lang="en-US" sz="3200" baseline="-25000" dirty="0" smtClean="0"/>
              <a:t>2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Organic compounds</a:t>
            </a:r>
            <a:r>
              <a:rPr lang="en-US" sz="3200" dirty="0" smtClean="0"/>
              <a:t>- covalently bonded compounds containing carbon. Doesn’t include carbonates and oxides.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64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Carbon is way cool!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72610"/>
            <a:ext cx="91440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Uniqueness in the structures and bonding abilities.</a:t>
            </a:r>
          </a:p>
          <a:p>
            <a:pPr lvl="1"/>
            <a:r>
              <a:rPr lang="en-US" sz="2800" dirty="0" smtClean="0"/>
              <a:t>They can form long chains and rings of covalently bonded atoms.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Catenation</a:t>
            </a:r>
            <a:r>
              <a:rPr lang="en-US" sz="2800" dirty="0" smtClean="0"/>
              <a:t>- bonding of an element to itself to create the rings or chains.</a:t>
            </a:r>
          </a:p>
          <a:p>
            <a:pPr lvl="2"/>
            <a:r>
              <a:rPr lang="en-US" sz="2800" dirty="0" smtClean="0"/>
              <a:t>The C in such structures can be single, double, or triple covalent bonds. </a:t>
            </a:r>
            <a:endParaRPr lang="en-US" sz="2800" dirty="0"/>
          </a:p>
          <a:p>
            <a:pPr lvl="2"/>
            <a:r>
              <a:rPr lang="en-US" sz="2800" dirty="0" smtClean="0"/>
              <a:t>C atoms can also bind with elements similar in electronegativity.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958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only have C and H in the compounds.</a:t>
            </a:r>
          </a:p>
          <a:p>
            <a:r>
              <a:rPr lang="en-US" sz="3200" dirty="0" smtClean="0"/>
              <a:t>Other organic compounds contain hydrocarbon backbones where other elements are attached. O, N, S and halogens.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96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 Arrangement with 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compounds may contain the same atoms but have different properties because the atoms are arranged differently.</a:t>
            </a:r>
          </a:p>
          <a:p>
            <a:pPr lvl="1"/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O is ethanol and dimethyl ether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Isomers</a:t>
            </a:r>
            <a:r>
              <a:rPr lang="en-US" sz="3200" dirty="0" smtClean="0"/>
              <a:t>- compounds with same molecular formula and different structures.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6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Formulas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organic chemistry structures are used to represent organic compounds.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Structural formula</a:t>
            </a:r>
            <a:r>
              <a:rPr lang="en-US" sz="3200" dirty="0" smtClean="0"/>
              <a:t>- provides the number and types of atoms in a molecule &amp; shows bonding arrangement of the atoms. </a:t>
            </a: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10</a:t>
            </a:r>
          </a:p>
          <a:p>
            <a:r>
              <a:rPr lang="en-US" sz="3200" baseline="-25000" dirty="0" smtClean="0"/>
              <a:t>Don’t show the 3D shape of molecules.</a:t>
            </a:r>
            <a:r>
              <a:rPr lang="en-US" sz="3200" dirty="0" smtClean="0"/>
              <a:t> </a:t>
            </a:r>
            <a:endParaRPr lang="en-US" sz="3200" baseline="-25000" dirty="0" smtClean="0"/>
          </a:p>
        </p:txBody>
      </p:sp>
      <p:pic>
        <p:nvPicPr>
          <p:cNvPr id="4" name="Picture 3" descr="slide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66" y="4095886"/>
            <a:ext cx="2932765" cy="200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75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Condensed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Easier to read.</a:t>
            </a:r>
          </a:p>
          <a:p>
            <a:r>
              <a:rPr lang="en-US" sz="3200" dirty="0" smtClean="0"/>
              <a:t>Bonds to H are not shown, they are understood to bind to atom they are written beside.</a:t>
            </a:r>
          </a:p>
          <a:p>
            <a:pPr lvl="1"/>
            <a:r>
              <a:rPr lang="en-US" sz="2400" dirty="0" smtClean="0"/>
              <a:t>Example on left is structural and on right is condensed formulas</a:t>
            </a:r>
            <a:endParaRPr lang="en-US" sz="2400" dirty="0"/>
          </a:p>
        </p:txBody>
      </p:sp>
      <p:pic>
        <p:nvPicPr>
          <p:cNvPr id="4" name="Picture 3" descr="Picture9"/>
          <p:cNvPicPr>
            <a:picLocks noChangeAspect="1" noChangeArrowheads="1"/>
          </p:cNvPicPr>
          <p:nvPr/>
        </p:nvPicPr>
        <p:blipFill>
          <a:blip r:embed="rId2">
            <a:alphaModFix/>
            <a:duotone>
              <a:prstClr val="black"/>
              <a:srgbClr val="F51C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89" y="4310462"/>
            <a:ext cx="6530263" cy="1788586"/>
          </a:xfrm>
          <a:prstGeom prst="rect">
            <a:avLst/>
          </a:prstGeom>
          <a:noFill/>
          <a:ln>
            <a:solidFill>
              <a:srgbClr val="0000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91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Isomers,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Same molecular formula and different structural formulas. Remember?</a:t>
            </a:r>
          </a:p>
          <a:p>
            <a:r>
              <a:rPr lang="en-US" dirty="0" smtClean="0"/>
              <a:t>Structural isomer- aka a constitutional isomer, atoms are bonded together in different orders.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pPr marL="0" indent="0">
              <a:buNone/>
            </a:pPr>
            <a:endParaRPr lang="en-US" baseline="-25000" dirty="0"/>
          </a:p>
        </p:txBody>
      </p:sp>
      <p:pic>
        <p:nvPicPr>
          <p:cNvPr id="4" name="Picture 3" descr="slide1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C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73" y="3581030"/>
            <a:ext cx="5640708" cy="231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28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115</TotalTime>
  <Words>765</Words>
  <Application>Microsoft Macintosh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Civic</vt:lpstr>
      <vt:lpstr>Image</vt:lpstr>
      <vt:lpstr>Organic Chemistry</vt:lpstr>
      <vt:lpstr>PowerPoint Presentation</vt:lpstr>
      <vt:lpstr>Organic Compounds</vt:lpstr>
      <vt:lpstr>Why Carbon is way cool!</vt:lpstr>
      <vt:lpstr>Hydrocarbons</vt:lpstr>
      <vt:lpstr>Atom Arrangement with Organic Compounds</vt:lpstr>
      <vt:lpstr>Structural Formulas </vt:lpstr>
      <vt:lpstr>Condensed structures</vt:lpstr>
      <vt:lpstr>Isomers, again</vt:lpstr>
      <vt:lpstr>PowerPoint Presentation</vt:lpstr>
      <vt:lpstr>What is next? </vt:lpstr>
      <vt:lpstr>Hydrocarbons TAKE 2!!</vt:lpstr>
      <vt:lpstr>Alkanes</vt:lpstr>
      <vt:lpstr>Alkanes </vt:lpstr>
      <vt:lpstr>PowerPoint Presentation</vt:lpstr>
      <vt:lpstr>PowerPoint Presentation</vt:lpstr>
      <vt:lpstr>PowerPoint Presentation</vt:lpstr>
      <vt:lpstr>HIGHLIGHTS</vt:lpstr>
      <vt:lpstr>HIGHLIGHTS 2</vt:lpstr>
      <vt:lpstr>HIGHLIGHTS 3</vt:lpstr>
      <vt:lpstr>Functional Groups Websites</vt:lpstr>
      <vt:lpstr>PowerPoint Presentation</vt:lpstr>
      <vt:lpstr>Sooooo Here are some words you may find useful</vt:lpstr>
      <vt:lpstr>PowerPoint Presentation</vt:lpstr>
      <vt:lpstr>PowerPoint Presentation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LAHEATHER FISHER</dc:creator>
  <cp:lastModifiedBy>LAHEATHER FISHER</cp:lastModifiedBy>
  <cp:revision>15</cp:revision>
  <dcterms:created xsi:type="dcterms:W3CDTF">2013-05-07T21:27:15Z</dcterms:created>
  <dcterms:modified xsi:type="dcterms:W3CDTF">2014-05-18T07:18:55Z</dcterms:modified>
</cp:coreProperties>
</file>